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8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4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luc.edu/buttonmak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16" y="1395758"/>
            <a:ext cx="1498264" cy="998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036" y="332002"/>
            <a:ext cx="6456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Small Button Template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3274728" y="7530215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33939" y="7689426"/>
            <a:ext cx="904522" cy="904522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67132" y="2283610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89426" y="2405904"/>
            <a:ext cx="978356" cy="97835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H="1">
            <a:off x="5629038" y="2283610"/>
            <a:ext cx="9495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64129" y="3178960"/>
            <a:ext cx="11298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25650" y="1759015"/>
            <a:ext cx="3292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circle is the cut line, all paper used in this circle will go into the button maker.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Do not delete it.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53900" y="3864760"/>
            <a:ext cx="9772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25650" y="2649119"/>
            <a:ext cx="3168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Yellow circle is the image guideline. </a:t>
            </a:r>
            <a:br>
              <a:rPr lang="en-US" sz="1400" dirty="0" smtClean="0"/>
            </a:br>
            <a:r>
              <a:rPr lang="en-US" sz="1400" dirty="0" smtClean="0"/>
              <a:t>Keep your image in this circle.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104949" y="3465549"/>
            <a:ext cx="3442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Anything between the circles will </a:t>
            </a:r>
            <a:r>
              <a:rPr lang="en-US" sz="1400" dirty="0" smtClean="0"/>
              <a:t>wrap</a:t>
            </a:r>
            <a:r>
              <a:rPr lang="en-US" sz="1400" dirty="0" smtClean="0"/>
              <a:t> </a:t>
            </a:r>
            <a:r>
              <a:rPr lang="en-US" sz="1400" dirty="0"/>
              <a:t>around the back of the button.</a:t>
            </a:r>
          </a:p>
        </p:txBody>
      </p:sp>
      <p:cxnSp>
        <p:nvCxnSpPr>
          <p:cNvPr id="21" name="Straight Arrow Connector 20"/>
          <p:cNvCxnSpPr>
            <a:stCxn id="11" idx="4"/>
          </p:cNvCxnSpPr>
          <p:nvPr/>
        </p:nvCxnSpPr>
        <p:spPr>
          <a:xfrm>
            <a:off x="6578604" y="3384260"/>
            <a:ext cx="305114" cy="5466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731161" y="3414417"/>
            <a:ext cx="0" cy="463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4337" y="942358"/>
            <a:ext cx="6943725" cy="330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14336" y="961103"/>
            <a:ext cx="694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Overview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878976" y="1283214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01270" y="1405508"/>
            <a:ext cx="978356" cy="97835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884659" y="2496582"/>
            <a:ext cx="1354921" cy="284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you send us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899042" y="3858597"/>
            <a:ext cx="1656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we send you</a:t>
            </a:r>
            <a:endParaRPr lang="en-US" sz="1200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79" y="2893532"/>
            <a:ext cx="968832" cy="96883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6387" y="6874199"/>
            <a:ext cx="6299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circles below are the exact size needed for the button maker, </a:t>
            </a:r>
          </a:p>
          <a:p>
            <a:r>
              <a:rPr lang="en-US" dirty="0" smtClean="0"/>
              <a:t>DO NOT RESIZE CIRCLES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965" y="4740457"/>
            <a:ext cx="6636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Insert your image</a:t>
            </a:r>
          </a:p>
          <a:p>
            <a:r>
              <a:rPr lang="en-US" dirty="0" smtClean="0"/>
              <a:t>2. Right click image, send to back</a:t>
            </a:r>
          </a:p>
          <a:p>
            <a:r>
              <a:rPr lang="en-US" dirty="0" smtClean="0"/>
              <a:t>3. Align image as desired within circle</a:t>
            </a:r>
          </a:p>
          <a:p>
            <a:r>
              <a:rPr lang="en-US" dirty="0" smtClean="0"/>
              <a:t>4. Delete yellow circle once satisfied with </a:t>
            </a:r>
            <a:r>
              <a:rPr lang="en-US" dirty="0" smtClean="0"/>
              <a:t>alignment</a:t>
            </a:r>
          </a:p>
          <a:p>
            <a:r>
              <a:rPr lang="en-US" dirty="0" smtClean="0"/>
              <a:t>5. If you use any text, “save as” file as a .pdf to preserve font choices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smtClean="0"/>
              <a:t>Save, and submit your template file on the request </a:t>
            </a:r>
            <a:r>
              <a:rPr lang="en-US" dirty="0"/>
              <a:t>form at </a:t>
            </a:r>
            <a:r>
              <a:rPr lang="en-US" dirty="0">
                <a:hlinkClick r:id="rId4" action="ppaction://hlinkfile" tooltip="luc.edu/buttonmaking"/>
              </a:rPr>
              <a:t>luc.edu/</a:t>
            </a:r>
            <a:r>
              <a:rPr lang="en-US" dirty="0" err="1">
                <a:hlinkClick r:id="rId4" action="ppaction://hlinkfile" tooltip="luc.edu/buttonmaking"/>
              </a:rPr>
              <a:t>buttonmaking</a:t>
            </a:r>
            <a:endParaRPr lang="en-US"/>
          </a:p>
          <a:p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32266" y="4369753"/>
            <a:ext cx="694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Instructions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376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7254</TotalTime>
  <Words>151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Villanyi, Anna</dc:creator>
  <cp:lastModifiedBy>Villanyi, Anna</cp:lastModifiedBy>
  <cp:revision>13</cp:revision>
  <dcterms:created xsi:type="dcterms:W3CDTF">2023-01-19T19:39:59Z</dcterms:created>
  <dcterms:modified xsi:type="dcterms:W3CDTF">2023-02-17T22:30:18Z</dcterms:modified>
</cp:coreProperties>
</file>